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3" d="100"/>
          <a:sy n="123" d="100"/>
        </p:scale>
        <p:origin x="45" y="411"/>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280773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55679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1828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286000" y="6492875"/>
            <a:ext cx="6400800" cy="365125"/>
          </a:xfrm>
        </p:spPr>
        <p:txBody>
          <a:bodyPr/>
          <a:lstStyle>
            <a:lvl1pPr algn="r">
              <a:defRPr/>
            </a:lvl1pPr>
          </a:lstStyle>
          <a:p>
            <a:pPr>
              <a:defRPr/>
            </a:pPr>
            <a:r>
              <a:rPr lang="en-US">
                <a:solidFill>
                  <a:prstClr val="black">
                    <a:tint val="75000"/>
                  </a:prstClr>
                </a:solidFill>
              </a:rPr>
              <a:t>Team [Team Name] Status Report Presentation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lgn="ctr">
              <a:defRPr/>
            </a:lvl1pPr>
          </a:lstStyle>
          <a:p>
            <a:pPr>
              <a:defRPr/>
            </a:pPr>
            <a:fld id="{B6F15528-21DE-4FAA-801E-634DDDAF4B2B}" type="slidenum">
              <a:rPr lang="en-US" smtClean="0">
                <a:solidFill>
                  <a:prstClr val="black">
                    <a:tint val="75000"/>
                  </a:prstClr>
                </a:solidFill>
              </a:rPr>
              <a:pPr>
                <a:defRPr/>
              </a:pPr>
              <a:t>‹#›</a:t>
            </a:fld>
            <a:endParaRPr lang="en-US">
              <a:solidFill>
                <a:prstClr val="black">
                  <a:tint val="75000"/>
                </a:prstClr>
              </a:solidFill>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5"/>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18288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2286000" y="6492875"/>
            <a:ext cx="6400800" cy="365125"/>
          </a:xfrm>
          <a:prstGeom prst="rect">
            <a:avLst/>
          </a:prstGeom>
        </p:spPr>
        <p:txBody>
          <a:bodyPr vert="horz" lIns="91440" tIns="45720" rIns="0" bIns="45720" rtlCol="0" anchor="ctr"/>
          <a:lstStyle>
            <a:lvl1pPr algn="r">
              <a:defRPr sz="1200">
                <a:solidFill>
                  <a:schemeClr val="tx1">
                    <a:tint val="75000"/>
                  </a:schemeClr>
                </a:solidFill>
              </a:defRPr>
            </a:lvl1pPr>
          </a:lstStyle>
          <a:p>
            <a:r>
              <a:rPr lang="en-US"/>
              <a:t>Team [Team Name] &lt;&lt;PresentationName&gt;&gt; Presentation</a:t>
            </a:r>
            <a:endParaRPr lang="en-US" dirty="0"/>
          </a:p>
        </p:txBody>
      </p:sp>
      <p:sp>
        <p:nvSpPr>
          <p:cNvPr id="6" name="Slide Number Placeholder 5"/>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Tuesday, September 9.</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6 </a:t>
            </a:r>
            <a:r>
              <a:rPr lang="en-US" dirty="0"/>
              <a:t>minutes, which will be strictly enforced. Practice your presentation to ensure that your team will finish within the allotted time </a:t>
            </a:r>
            <a:r>
              <a:rPr lang="en-US"/>
              <a:t>of 6 </a:t>
            </a:r>
            <a:r>
              <a:rPr lang="en-US" dirty="0"/>
              <a:t>minutes.</a:t>
            </a:r>
          </a:p>
          <a:p>
            <a:pPr lvl="1"/>
            <a:r>
              <a:rPr lang="en-US" dirty="0"/>
              <a:t>Be ready to answer questions, including tough questions.</a:t>
            </a:r>
          </a:p>
          <a:p>
            <a:pPr lvl="1"/>
            <a:r>
              <a:rPr lang="en-US" dirty="0"/>
              <a:t>We will meet in “split-hands” meetings</a:t>
            </a:r>
            <a:r>
              <a:rPr lang="en-US"/>
              <a:t>. Luke’s </a:t>
            </a:r>
            <a:r>
              <a:rPr lang="en-US" dirty="0"/>
              <a:t>teams will meet </a:t>
            </a:r>
            <a:r>
              <a:rPr lang="en-US"/>
              <a:t>in 1249 Anthony Hall, Griffin’s </a:t>
            </a:r>
            <a:r>
              <a:rPr lang="en-US" dirty="0"/>
              <a:t>teams will meet </a:t>
            </a:r>
            <a:r>
              <a:rPr lang="en-US"/>
              <a:t>in 2400 Engineering, and Jared’s </a:t>
            </a:r>
            <a:r>
              <a:rPr lang="en-US" dirty="0"/>
              <a:t>teams will meet </a:t>
            </a:r>
            <a:r>
              <a:rPr lang="en-US"/>
              <a:t>in 1345 Engineering.</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8686800" y="6492875"/>
            <a:ext cx="457200" cy="365125"/>
          </a:xfrm>
        </p:spPr>
        <p:txBody>
          <a:bodyPr/>
          <a:lstStyle/>
          <a:p>
            <a:fld id="{B6F15528-21DE-4FAA-801E-634DDDAF4B2B}" type="slidenum">
              <a:rPr lang="en-US" smtClean="0"/>
              <a:pPr/>
              <a:t>1</a:t>
            </a:fld>
            <a:endParaRPr lang="en-US" dirty="0"/>
          </a:p>
        </p:txBody>
      </p:sp>
      <p:sp>
        <p:nvSpPr>
          <p:cNvPr id="7" name="TextBox 6">
            <a:extLst>
              <a:ext uri="{FF2B5EF4-FFF2-40B4-BE49-F238E27FC236}">
                <a16:creationId xmlns:a16="http://schemas.microsoft.com/office/drawing/2014/main" id="{6CC2379A-3762-AFFA-E760-D5BAFFAEACC3}"/>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Monday, September 8.</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“team-kohls-status-report-presentation</a:t>
            </a:r>
            <a:r>
              <a:rPr lang="en-US" dirty="0"/>
              <a:t>.pptx” and </a:t>
            </a:r>
            <a:r>
              <a:rPr lang="en-US"/>
              <a:t>“team-delta-dental-status-report-presentation</a:t>
            </a:r>
            <a:r>
              <a:rPr lang="en-US" dirty="0"/>
              <a:t>.pptx”. Set File Explorer or Finder to show all file extensions to ensure that there are no blanks before the “.pptx” extension as in </a:t>
            </a:r>
            <a:r>
              <a:rPr lang="en-US"/>
              <a:t>“team-amazon </a:t>
            </a:r>
            <a:r>
              <a:rPr lang="en-US" dirty="0"/>
              <a:t>.pptx”.</a:t>
            </a:r>
          </a:p>
          <a:p>
            <a:pPr lvl="1"/>
            <a:r>
              <a:rPr lang="en-US" dirty="0"/>
              <a:t>Upload your PowerPoint slide deck to the </a:t>
            </a:r>
            <a:r>
              <a:rPr lang="en-US"/>
              <a:t>folder “Status Report </a:t>
            </a:r>
            <a:r>
              <a:rPr lang="en-US" dirty="0"/>
              <a:t>Presentation Slide Decks” in our Microsoft Teams General Channel file space by 11:59 p.m</a:t>
            </a:r>
            <a:r>
              <a:rPr lang="en-US"/>
              <a:t>., Monday, September 8. </a:t>
            </a:r>
            <a:r>
              <a:rPr lang="en-US" dirty="0"/>
              <a:t>In addition, upload your slide deck to your team’s private channel file space in case your slide deck is deleted by accident from the General Channel file space. Set File Explorer or Finder to show all file extensions to ensure that there are no blanks before the “.pptx” extension as in </a:t>
            </a:r>
            <a:r>
              <a:rPr lang="en-US"/>
              <a:t>“team- amazon </a:t>
            </a:r>
            <a:r>
              <a:rPr lang="en-US" dirty="0"/>
              <a:t>.pptx”.</a:t>
            </a:r>
          </a:p>
          <a:p>
            <a:pPr lvl="1"/>
            <a:r>
              <a:rPr lang="en-US" dirty="0"/>
              <a:t>Email a copy of your slide deck to your client as well by 11:59 p.m</a:t>
            </a:r>
            <a:r>
              <a:rPr lang="en-US"/>
              <a:t>., Monday, September 8. </a:t>
            </a:r>
            <a:r>
              <a:rPr lang="en-US" dirty="0"/>
              <a:t>Do not cc us on that email. Include some professional text in the body of your email to practice being a professional and to avoid having your email sent to your project sponsor’s junk folder.</a:t>
            </a:r>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7" name="TextBox 6">
            <a:extLst>
              <a:ext uri="{FF2B5EF4-FFF2-40B4-BE49-F238E27FC236}">
                <a16:creationId xmlns:a16="http://schemas.microsoft.com/office/drawing/2014/main" id="{69101D80-3D45-3DDF-FB4C-50F4508EBFAC}"/>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a:t>
            </a:r>
            <a:r>
              <a:rPr lang="en-US" dirty="0"/>
              <a:t>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2025</a:t>
            </a:r>
            <a:endParaRPr lang="en-US" dirty="0"/>
          </a:p>
        </p:txBody>
      </p:sp>
      <p:sp>
        <p:nvSpPr>
          <p:cNvPr id="2" name="TextBox 1">
            <a:extLst>
              <a:ext uri="{FF2B5EF4-FFF2-40B4-BE49-F238E27FC236}">
                <a16:creationId xmlns:a16="http://schemas.microsoft.com/office/drawing/2014/main" id="{72383770-9945-472D-9B99-41ABB54BE3F6}"/>
              </a:ext>
            </a:extLst>
          </p:cNvPr>
          <p:cNvSpPr txBox="1"/>
          <p:nvPr/>
        </p:nvSpPr>
        <p:spPr>
          <a:xfrm>
            <a:off x="76200" y="2726691"/>
            <a:ext cx="4114800"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You bought this </a:t>
            </a:r>
            <a:r>
              <a:rPr lang="en-US" sz="1400">
                <a:solidFill>
                  <a:prstClr val="black"/>
                </a:solidFill>
                <a:latin typeface="Calibri"/>
              </a:rPr>
              <a:t>on Monday, August 25. </a:t>
            </a:r>
            <a:r>
              <a:rPr lang="en-US" sz="1400"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sz="1400"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a:bodyPr>
          <a:lstStyle/>
          <a:p>
            <a:r>
              <a:rPr lang="fr-FR" dirty="0"/>
              <a:t>Sponsor </a:t>
            </a:r>
            <a:r>
              <a:rPr lang="fr-FR" dirty="0" err="1"/>
              <a:t>Overview</a:t>
            </a:r>
            <a:endParaRPr lang="fr-FR" dirty="0"/>
          </a:p>
          <a:p>
            <a:pPr lvl="1"/>
            <a:r>
              <a:rPr lang="fr-FR" dirty="0" err="1"/>
              <a:t>Overview</a:t>
            </a:r>
            <a:r>
              <a:rPr lang="fr-FR" dirty="0"/>
              <a:t> Point 1</a:t>
            </a:r>
          </a:p>
          <a:p>
            <a:pPr lvl="1"/>
            <a:r>
              <a:rPr lang="fr-FR" dirty="0" err="1"/>
              <a:t>Overview</a:t>
            </a:r>
            <a:r>
              <a:rPr lang="fr-FR" dirty="0"/>
              <a:t> Point 2</a:t>
            </a:r>
          </a:p>
          <a:p>
            <a:pPr lvl="1"/>
            <a:r>
              <a:rPr lang="fr-FR" dirty="0" err="1"/>
              <a:t>Overview</a:t>
            </a:r>
            <a:r>
              <a:rPr lang="fr-FR" dirty="0"/>
              <a:t> Point 3</a:t>
            </a:r>
          </a:p>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grpSp>
        <p:nvGrpSpPr>
          <p:cNvPr id="17" name="Group 16">
            <a:extLst>
              <a:ext uri="{FF2B5EF4-FFF2-40B4-BE49-F238E27FC236}">
                <a16:creationId xmlns:a16="http://schemas.microsoft.com/office/drawing/2014/main" id="{32E89518-8285-4030-0EE8-9B96E1A3607F}"/>
              </a:ext>
            </a:extLst>
          </p:cNvPr>
          <p:cNvGrpSpPr/>
          <p:nvPr/>
        </p:nvGrpSpPr>
        <p:grpSpPr>
          <a:xfrm>
            <a:off x="4026918" y="2557799"/>
            <a:ext cx="3606156" cy="1280160"/>
            <a:chOff x="4026918" y="2557799"/>
            <a:chExt cx="3606156" cy="1280160"/>
          </a:xfrm>
        </p:grpSpPr>
        <p:sp>
          <p:nvSpPr>
            <p:cNvPr id="9" name="Right Brace 8">
              <a:extLst>
                <a:ext uri="{FF2B5EF4-FFF2-40B4-BE49-F238E27FC236}">
                  <a16:creationId xmlns:a16="http://schemas.microsoft.com/office/drawing/2014/main" id="{035BE223-B068-536F-7CA3-9118A1381C3F}"/>
                </a:ext>
              </a:extLst>
            </p:cNvPr>
            <p:cNvSpPr/>
            <p:nvPr/>
          </p:nvSpPr>
          <p:spPr>
            <a:xfrm>
              <a:off x="4026918" y="2557799"/>
              <a:ext cx="548640" cy="1280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63FD8EB9-35FE-CB22-15AD-A4FE23ADBECF}"/>
                </a:ext>
              </a:extLst>
            </p:cNvPr>
            <p:cNvSpPr txBox="1"/>
            <p:nvPr/>
          </p:nvSpPr>
          <p:spPr>
            <a:xfrm>
              <a:off x="4630290" y="2874713"/>
              <a:ext cx="3002784"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Describe your sponsor is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4" name="Group 13">
            <a:extLst>
              <a:ext uri="{FF2B5EF4-FFF2-40B4-BE49-F238E27FC236}">
                <a16:creationId xmlns:a16="http://schemas.microsoft.com/office/drawing/2014/main" id="{C36D3960-0FE5-63CC-1E08-AEDE9F2AA528}"/>
              </a:ext>
            </a:extLst>
          </p:cNvPr>
          <p:cNvGrpSpPr/>
          <p:nvPr/>
        </p:nvGrpSpPr>
        <p:grpSpPr>
          <a:xfrm>
            <a:off x="4023360" y="4387275"/>
            <a:ext cx="3613272" cy="1645920"/>
            <a:chOff x="4023360" y="4387275"/>
            <a:chExt cx="3613272" cy="1645920"/>
          </a:xfrm>
        </p:grpSpPr>
        <p:sp>
          <p:nvSpPr>
            <p:cNvPr id="11" name="TextBox 10">
              <a:extLst>
                <a:ext uri="{FF2B5EF4-FFF2-40B4-BE49-F238E27FC236}">
                  <a16:creationId xmlns:a16="http://schemas.microsoft.com/office/drawing/2014/main" id="{6775D0EA-D031-4A29-88E1-A2E67D6971E5}"/>
                </a:ext>
              </a:extLst>
            </p:cNvPr>
            <p:cNvSpPr txBox="1"/>
            <p:nvPr/>
          </p:nvSpPr>
          <p:spPr>
            <a:xfrm>
              <a:off x="4630290" y="4517737"/>
              <a:ext cx="3006342"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Describe your project in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What problem does it solve?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Who will use it? How will they use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endParaRPr kumimoji="0" lang="en-US" sz="1200" i="0" u="none" strike="noStrike" kern="1200" cap="none" spc="0" normalizeH="0" baseline="0" noProof="0" dirty="0">
                <a:ln>
                  <a:noFill/>
                </a:ln>
                <a:effectLst/>
                <a:uLnTx/>
                <a:uFillTx/>
                <a:latin typeface="Calibri"/>
                <a:ea typeface="+mn-ea"/>
                <a:cs typeface="+mn-cs"/>
              </a:endParaRPr>
            </a:p>
          </p:txBody>
        </p:sp>
        <p:sp>
          <p:nvSpPr>
            <p:cNvPr id="13" name="Right Brace 12">
              <a:extLst>
                <a:ext uri="{FF2B5EF4-FFF2-40B4-BE49-F238E27FC236}">
                  <a16:creationId xmlns:a16="http://schemas.microsoft.com/office/drawing/2014/main" id="{4EFFC4B5-16A6-D965-529C-294FF3DC7C07}"/>
                </a:ext>
              </a:extLst>
            </p:cNvPr>
            <p:cNvSpPr/>
            <p:nvPr/>
          </p:nvSpPr>
          <p:spPr>
            <a:xfrm>
              <a:off x="4023360" y="4387275"/>
              <a:ext cx="548640" cy="16459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Server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en-US" dirty="0"/>
              <a:t>Development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fr-FR" dirty="0"/>
              <a:t>Project Plan Document</a:t>
            </a:r>
          </a:p>
          <a:p>
            <a:pPr lvl="1"/>
            <a:r>
              <a:rPr lang="en-US" dirty="0"/>
              <a:t>Status Point 1</a:t>
            </a:r>
          </a:p>
          <a:p>
            <a:pPr lvl="1"/>
            <a:r>
              <a:rPr lang="en-US" dirty="0"/>
              <a:t>Status Point 2</a:t>
            </a:r>
          </a:p>
          <a:p>
            <a:pPr lvl="1"/>
            <a:r>
              <a:rPr lang="en-US" dirty="0"/>
              <a:t>% Complete</a:t>
            </a:r>
          </a:p>
        </p:txBody>
      </p:sp>
      <p:sp>
        <p:nvSpPr>
          <p:cNvPr id="7" name="Date Placeholder 6"/>
          <p:cNvSpPr>
            <a:spLocks noGrp="1"/>
          </p:cNvSpPr>
          <p:nvPr>
            <p:ph type="dt" sz="half" idx="10"/>
          </p:nvPr>
        </p:nvSpPr>
        <p:spPr>
          <a:xfrm>
            <a:off x="457200" y="6492875"/>
            <a:ext cx="18288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286000" y="6492875"/>
            <a:ext cx="6400800" cy="365125"/>
          </a:xfrm>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a:xfrm>
            <a:off x="8686800" y="6492875"/>
            <a:ext cx="4572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dirty="0"/>
              <a:t>[Project Title]</a:t>
            </a:r>
          </a:p>
        </p:txBody>
      </p:sp>
      <p:sp>
        <p:nvSpPr>
          <p:cNvPr id="12" name="Text Placeholder 11"/>
          <p:cNvSpPr>
            <a:spLocks noGrp="1"/>
          </p:cNvSpPr>
          <p:nvPr>
            <p:ph type="body" sz="quarter" idx="15"/>
          </p:nvPr>
        </p:nvSpPr>
        <p:spPr>
          <a:xfrm>
            <a:off x="6858000" y="838200"/>
            <a:ext cx="1828800" cy="646331"/>
          </a:xfrm>
        </p:spPr>
        <p:txBody>
          <a:bodyPr/>
          <a:lstStyle/>
          <a:p>
            <a:r>
              <a:rPr lang="en-US"/>
              <a:t>[2 of 4]</a:t>
            </a:r>
            <a:endParaRPr lang="en-US" dirty="0"/>
          </a:p>
        </p:txBody>
      </p:sp>
      <p:grpSp>
        <p:nvGrpSpPr>
          <p:cNvPr id="14" name="Group 13">
            <a:extLst>
              <a:ext uri="{FF2B5EF4-FFF2-40B4-BE49-F238E27FC236}">
                <a16:creationId xmlns:a16="http://schemas.microsoft.com/office/drawing/2014/main" id="{25541ADE-CAFB-E5EE-D12D-DBC25F3D89AA}"/>
              </a:ext>
            </a:extLst>
          </p:cNvPr>
          <p:cNvGrpSpPr/>
          <p:nvPr/>
        </p:nvGrpSpPr>
        <p:grpSpPr>
          <a:xfrm>
            <a:off x="5029200" y="1995285"/>
            <a:ext cx="3751711" cy="2805316"/>
            <a:chOff x="5029200" y="1995285"/>
            <a:chExt cx="3751711" cy="2805316"/>
          </a:xfrm>
        </p:grpSpPr>
        <p:sp>
          <p:nvSpPr>
            <p:cNvPr id="9" name="Right Brace 8"/>
            <p:cNvSpPr/>
            <p:nvPr/>
          </p:nvSpPr>
          <p:spPr>
            <a:xfrm>
              <a:off x="5029200" y="1995285"/>
              <a:ext cx="548640" cy="280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638800" y="2705445"/>
              <a:ext cx="3142111"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3" name="Group 12">
            <a:extLst>
              <a:ext uri="{FF2B5EF4-FFF2-40B4-BE49-F238E27FC236}">
                <a16:creationId xmlns:a16="http://schemas.microsoft.com/office/drawing/2014/main" id="{3797D13F-5F43-96AC-A5C2-F4AA747D4A07}"/>
              </a:ext>
            </a:extLst>
          </p:cNvPr>
          <p:cNvGrpSpPr/>
          <p:nvPr/>
        </p:nvGrpSpPr>
        <p:grpSpPr>
          <a:xfrm>
            <a:off x="5029200" y="5057252"/>
            <a:ext cx="3962400" cy="1200329"/>
            <a:chOff x="5029200" y="5057252"/>
            <a:chExt cx="3962400" cy="1200329"/>
          </a:xfrm>
        </p:grpSpPr>
        <p:sp>
          <p:nvSpPr>
            <p:cNvPr id="4" name="Right Brace 3">
              <a:extLst>
                <a:ext uri="{FF2B5EF4-FFF2-40B4-BE49-F238E27FC236}">
                  <a16:creationId xmlns:a16="http://schemas.microsoft.com/office/drawing/2014/main" id="{55079D6B-DDCD-A1FA-1AFB-B930C8CB25BB}"/>
                </a:ext>
              </a:extLst>
            </p:cNvPr>
            <p:cNvSpPr/>
            <p:nvPr/>
          </p:nvSpPr>
          <p:spPr>
            <a:xfrm>
              <a:off x="5029200" y="5181599"/>
              <a:ext cx="548640" cy="9516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942CE60C-199E-E921-EE07-880805187194}"/>
                </a:ext>
              </a:extLst>
            </p:cNvPr>
            <p:cNvSpPr txBox="1"/>
            <p:nvPr/>
          </p:nvSpPr>
          <p:spPr>
            <a:xfrm>
              <a:off x="5638800" y="5057252"/>
              <a:ext cx="3352800" cy="120032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200" b="0" i="0" u="sng" strike="noStrike" kern="1200" cap="none" spc="0" normalizeH="0" baseline="0" noProof="0" dirty="0">
                  <a:ln>
                    <a:noFill/>
                  </a:ln>
                  <a:solidFill>
                    <a:prstClr val="black"/>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grpSp>
        <p:nvGrpSpPr>
          <p:cNvPr id="11" name="Group 10">
            <a:extLst>
              <a:ext uri="{FF2B5EF4-FFF2-40B4-BE49-F238E27FC236}">
                <a16:creationId xmlns:a16="http://schemas.microsoft.com/office/drawing/2014/main" id="{8F31B443-D0D9-D3CF-BE34-19F3744AC7B0}"/>
              </a:ext>
            </a:extLst>
          </p:cNvPr>
          <p:cNvGrpSpPr/>
          <p:nvPr/>
        </p:nvGrpSpPr>
        <p:grpSpPr>
          <a:xfrm>
            <a:off x="3657600" y="2105324"/>
            <a:ext cx="4193985" cy="2560320"/>
            <a:chOff x="3657600" y="2105324"/>
            <a:chExt cx="4193985" cy="2560320"/>
          </a:xfrm>
        </p:grpSpPr>
        <p:sp>
          <p:nvSpPr>
            <p:cNvPr id="9" name="Right Brace 8"/>
            <p:cNvSpPr/>
            <p:nvPr/>
          </p:nvSpPr>
          <p:spPr>
            <a:xfrm>
              <a:off x="3657600" y="2105324"/>
              <a:ext cx="548640" cy="256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4267200" y="2692986"/>
              <a:ext cx="3584385"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8" name="Group 7">
            <a:extLst>
              <a:ext uri="{FF2B5EF4-FFF2-40B4-BE49-F238E27FC236}">
                <a16:creationId xmlns:a16="http://schemas.microsoft.com/office/drawing/2014/main" id="{19E19D77-76C6-E0E6-1500-8039995FE400}"/>
              </a:ext>
            </a:extLst>
          </p:cNvPr>
          <p:cNvGrpSpPr/>
          <p:nvPr/>
        </p:nvGrpSpPr>
        <p:grpSpPr>
          <a:xfrm>
            <a:off x="3657600" y="4848447"/>
            <a:ext cx="4194578" cy="1371600"/>
            <a:chOff x="3657600" y="4848447"/>
            <a:chExt cx="4194578" cy="1371600"/>
          </a:xfrm>
        </p:grpSpPr>
        <p:sp>
          <p:nvSpPr>
            <p:cNvPr id="3" name="Right Brace 2">
              <a:extLst>
                <a:ext uri="{FF2B5EF4-FFF2-40B4-BE49-F238E27FC236}">
                  <a16:creationId xmlns:a16="http://schemas.microsoft.com/office/drawing/2014/main" id="{C39B4992-519E-4826-ABFF-8F57788FE5D8}"/>
                </a:ext>
              </a:extLst>
            </p:cNvPr>
            <p:cNvSpPr/>
            <p:nvPr/>
          </p:nvSpPr>
          <p:spPr>
            <a:xfrm>
              <a:off x="3657600" y="4848447"/>
              <a:ext cx="548640"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267793" y="4980249"/>
              <a:ext cx="3584385" cy="110799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r>
                <a:rPr kumimoji="0" lang="en-US" sz="1800" b="1" i="0" u="none" strike="noStrike" kern="1200" cap="none" spc="0" normalizeH="0" baseline="0" noProof="0" dirty="0">
                  <a:ln>
                    <a:noFill/>
                  </a:ln>
                  <a:solidFill>
                    <a:srgbClr val="FF0000"/>
                  </a:solidFill>
                  <a:effectLst/>
                  <a:uLnTx/>
                  <a:uFillTx/>
                  <a:latin typeface="Calibri"/>
                  <a:ea typeface="+mn-ea"/>
                  <a:cs typeface="+mn-cs"/>
                </a:rPr>
                <a:t>.</a:t>
              </a:r>
            </a:p>
          </p:txBody>
        </p:sp>
      </p:gr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19400" y="3276600"/>
            <a:ext cx="5562600" cy="224676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List only “real” risks. For example, learning new computer languages is </a:t>
            </a:r>
            <a:r>
              <a:rPr lang="en-US" sz="1200" b="1" dirty="0">
                <a:solidFill>
                  <a:prstClr val="black"/>
                </a:solidFill>
                <a:latin typeface="Calibri"/>
              </a:rPr>
              <a:t>not</a:t>
            </a:r>
            <a:r>
              <a:rPr lang="en-US" sz="1200" dirty="0">
                <a:solidFill>
                  <a:prstClr val="black"/>
                </a:solidFill>
                <a:latin typeface="Calibri"/>
              </a:rPr>
              <a:t> a risk for an MSU CSE student.</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200" b="1" i="0" u="none" strike="noStrike" kern="1200" cap="none" spc="0" normalizeH="0" baseline="0" noProof="0" dirty="0">
                <a:ln>
                  <a:noFill/>
                </a:ln>
                <a:solidFill>
                  <a:prstClr val="black"/>
                </a:solidFill>
                <a:effectLst/>
                <a:uLnTx/>
                <a:uFillTx/>
                <a:latin typeface="Calibri"/>
                <a:ea typeface="+mn-ea"/>
                <a:cs typeface="+mn-cs"/>
              </a:rPr>
              <a:t>not</a:t>
            </a:r>
            <a:r>
              <a:rPr kumimoji="0" lang="en-US" sz="12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sz="1200" dirty="0">
              <a:solidFill>
                <a:prstClr val="black"/>
              </a:solidFill>
              <a:latin typeface="Calibri"/>
            </a:endParaRPr>
          </a:p>
          <a:p>
            <a:pPr>
              <a:spcBef>
                <a:spcPts val="600"/>
              </a:spcBef>
              <a:defRPr/>
            </a:pPr>
            <a:r>
              <a:rPr lang="en-US" sz="1200"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1258</TotalTime>
  <Words>1391</Words>
  <Application>Microsoft Office PowerPoint</Application>
  <PresentationFormat>On-screen Show (4:3)</PresentationFormat>
  <Paragraphs>153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293</cp:revision>
  <dcterms:created xsi:type="dcterms:W3CDTF">2006-08-16T00:00:00Z</dcterms:created>
  <dcterms:modified xsi:type="dcterms:W3CDTF">2025-08-13T18:03:53Z</dcterms:modified>
</cp:coreProperties>
</file>